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013D8DD-A0C0-49E4-A628-C2A8CA2FA530}">
          <p14:sldIdLst>
            <p14:sldId id="269"/>
            <p14:sldId id="270"/>
          </p14:sldIdLst>
        </p14:section>
        <p14:section name="未命名的章節" id="{5A1AC721-2870-4733-89EF-F9FFE2F681F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0FF5D"/>
    <a:srgbClr val="CCFFFF"/>
    <a:srgbClr val="33CCFF"/>
    <a:srgbClr val="FFCC99"/>
    <a:srgbClr val="F5F5F5"/>
    <a:srgbClr val="FFDC6D"/>
    <a:srgbClr val="CCFF99"/>
    <a:srgbClr val="92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9" d="100"/>
          <a:sy n="109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01E38-2CAB-4C86-B9E6-00B54553DF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62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2B19-F85A-4EBA-9EDE-FC61772E47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519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E3A5-54BF-4C95-ABA2-BB396F863B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4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1B5B-D8D2-4272-B5C6-129A28D2DD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70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7B8E-E128-4005-A875-2683C415C4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116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A887-2D09-46AF-92B6-EF2D76A3BC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856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9741-2A3C-41C9-A082-B280293991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2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B876-E0F5-429A-954B-A682090A56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905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C9215-33D9-472D-A8C6-F47B38A5D9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945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6D489-C228-4FB9-90F2-7420A8E71E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504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3A061-656A-4F59-AD81-17A5CF62C3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146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592A3B-23D4-499A-ACAE-C1AAC857D1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5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11" Type="http://schemas.openxmlformats.org/officeDocument/2006/relationships/image" Target="../media/image4.emf"/><Relationship Id="rId5" Type="http://schemas.openxmlformats.org/officeDocument/2006/relationships/image" Target="../media/image10.emf"/><Relationship Id="rId15" Type="http://schemas.openxmlformats.org/officeDocument/2006/relationships/image" Target="../media/image6.em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0" y="0"/>
            <a:ext cx="9164136" cy="6883963"/>
          </a:xfrm>
          <a:prstGeom prst="rect">
            <a:avLst/>
          </a:prstGeom>
          <a:gradFill>
            <a:gsLst>
              <a:gs pos="55000">
                <a:srgbClr val="FFFF99"/>
              </a:gs>
              <a:gs pos="0">
                <a:srgbClr val="CCFFFF"/>
              </a:gs>
              <a:gs pos="100000">
                <a:srgbClr val="92D05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459788" y="6207125"/>
            <a:ext cx="7223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400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標楷體" pitchFamily="65" charset="-120"/>
              </a:rPr>
              <a:t>CSSA</a:t>
            </a:r>
          </a:p>
        </p:txBody>
      </p:sp>
      <p:pic>
        <p:nvPicPr>
          <p:cNvPr id="11" name="Picture 9" descr="中主logo-紅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3300" y="5949950"/>
            <a:ext cx="39528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413" y="1554163"/>
            <a:ext cx="4537075" cy="4467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113" y="333375"/>
            <a:ext cx="3268662" cy="127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0" y="5827414"/>
            <a:ext cx="9144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－詩歌－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7164288" y="404813"/>
            <a:ext cx="194421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zh-TW" altLang="en-US" sz="1400" dirty="0" smtClean="0">
                <a:solidFill>
                  <a:schemeClr val="bg1"/>
                </a:solidFill>
                <a:latin typeface="Broadway" pitchFamily="82" charset="0"/>
                <a:ea typeface="超研澤ＣＳ粗圓" pitchFamily="49" charset="-120"/>
              </a:rPr>
              <a:t>第二課、第五課</a:t>
            </a:r>
            <a:endParaRPr lang="zh-TW" altLang="en-US" sz="1400" i="1" dirty="0">
              <a:solidFill>
                <a:schemeClr val="bg1"/>
              </a:solidFill>
              <a:latin typeface="文鼎特明" pitchFamily="49" charset="-120"/>
              <a:ea typeface="超研澤ＣＳ粗圓" pitchFamily="49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07504" y="5898862"/>
            <a:ext cx="8842941" cy="946348"/>
            <a:chOff x="107504" y="5898862"/>
            <a:chExt cx="8842941" cy="946348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504" y="5898862"/>
              <a:ext cx="3960440" cy="946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4404730">
              <a:off x="6547950" y="6384237"/>
              <a:ext cx="426383" cy="39931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53178">
              <a:off x="6033593" y="6418851"/>
              <a:ext cx="381013" cy="381013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16102" y="6356587"/>
              <a:ext cx="378229" cy="4097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91173" y="6495573"/>
              <a:ext cx="259484" cy="29027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508744">
              <a:off x="5473483" y="6495573"/>
              <a:ext cx="354234" cy="2457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950121" y="6146472"/>
              <a:ext cx="582319" cy="53682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8601350">
              <a:off x="7137725" y="6375872"/>
              <a:ext cx="378229" cy="4097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683354">
              <a:off x="7535648" y="6080684"/>
              <a:ext cx="313201" cy="35036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4665632">
              <a:off x="5981784" y="6392564"/>
              <a:ext cx="290319" cy="31451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508744">
              <a:off x="8650431" y="6412372"/>
              <a:ext cx="354234" cy="2457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19381"/>
              </p:ext>
            </p:extLst>
          </p:nvPr>
        </p:nvGraphicFramePr>
        <p:xfrm>
          <a:off x="395536" y="819203"/>
          <a:ext cx="576064" cy="21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CorelDRAW" r:id="rId10" imgW="511902" imgH="189810" progId="CorelDRAW.Graphic.9">
                  <p:embed/>
                </p:oleObj>
              </mc:Choice>
              <mc:Fallback>
                <p:oleObj name="CorelDRAW" r:id="rId10" imgW="511902" imgH="189810" progId="CorelDRAW.Graphic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5536" y="819203"/>
                        <a:ext cx="576064" cy="214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215126"/>
              </p:ext>
            </p:extLst>
          </p:nvPr>
        </p:nvGraphicFramePr>
        <p:xfrm>
          <a:off x="3771000" y="476672"/>
          <a:ext cx="1879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CorelDRAW" r:id="rId12" imgW="1879315" imgH="556470" progId="CorelDRAW.Graphic.9">
                  <p:embed/>
                </p:oleObj>
              </mc:Choice>
              <mc:Fallback>
                <p:oleObj name="CorelDRAW" r:id="rId12" imgW="1879315" imgH="556470" progId="CorelDRAW.Graphic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71000" y="476672"/>
                        <a:ext cx="187960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60838"/>
              </p:ext>
            </p:extLst>
          </p:nvPr>
        </p:nvGraphicFramePr>
        <p:xfrm>
          <a:off x="239791" y="1480390"/>
          <a:ext cx="4181615" cy="432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CorelDRAW" r:id="rId14" imgW="5885116" imgH="6087150" progId="CorelDRAW.Graphic.9">
                  <p:embed/>
                </p:oleObj>
              </mc:Choice>
              <mc:Fallback>
                <p:oleObj name="CorelDRAW" r:id="rId14" imgW="5885116" imgH="6087150" progId="CorelDRAW.Graphic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9791" y="1480390"/>
                        <a:ext cx="4181615" cy="4324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83728"/>
              </p:ext>
            </p:extLst>
          </p:nvPr>
        </p:nvGraphicFramePr>
        <p:xfrm>
          <a:off x="4816102" y="1480390"/>
          <a:ext cx="4128814" cy="2123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CorelDRAW" r:id="rId16" imgW="5880524" imgH="3023460" progId="CorelDRAW.Graphic.9">
                  <p:embed/>
                </p:oleObj>
              </mc:Choice>
              <mc:Fallback>
                <p:oleObj name="CorelDRAW" r:id="rId16" imgW="5880524" imgH="3023460" progId="CorelDRAW.Graphic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16102" y="1480390"/>
                        <a:ext cx="4128814" cy="2123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93090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9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文鼎特明</vt:lpstr>
      <vt:lpstr>超研澤ＣＳ粗圓</vt:lpstr>
      <vt:lpstr>微軟正黑體</vt:lpstr>
      <vt:lpstr>新細明體</vt:lpstr>
      <vt:lpstr>標楷體</vt:lpstr>
      <vt:lpstr>Arial</vt:lpstr>
      <vt:lpstr>Broadway</vt:lpstr>
      <vt:lpstr>Monotype Corsiva</vt:lpstr>
      <vt:lpstr>預設簡報設計</vt:lpstr>
      <vt:lpstr>CorelDRAW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240</cp:revision>
  <dcterms:created xsi:type="dcterms:W3CDTF">2009-01-08T06:25:56Z</dcterms:created>
  <dcterms:modified xsi:type="dcterms:W3CDTF">2023-10-18T03:39:34Z</dcterms:modified>
</cp:coreProperties>
</file>